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2" r:id="rId6"/>
    <p:sldId id="260" r:id="rId7"/>
    <p:sldId id="261" r:id="rId8"/>
    <p:sldId id="263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67C1E-FF75-4BD2-AC3C-74D9444D33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4639A-6292-4BAA-A51A-90761C8F41E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dirty="0">
            <a:solidFill>
              <a:srgbClr val="002060"/>
            </a:solidFill>
          </a:endParaRPr>
        </a:p>
      </dgm:t>
    </dgm:pt>
    <dgm:pt modelId="{BCE69502-2ED5-410F-BEEF-AC054C9FFAD9}" type="parTrans" cxnId="{120E1C9E-449D-4BE9-8BE7-D53B4EC76F64}">
      <dgm:prSet/>
      <dgm:spPr/>
      <dgm:t>
        <a:bodyPr/>
        <a:lstStyle/>
        <a:p>
          <a:endParaRPr lang="ru-RU"/>
        </a:p>
      </dgm:t>
    </dgm:pt>
    <dgm:pt modelId="{2BBAB12F-5094-4311-9A48-D827D4252FDB}" type="sibTrans" cxnId="{120E1C9E-449D-4BE9-8BE7-D53B4EC76F64}">
      <dgm:prSet/>
      <dgm:spPr/>
      <dgm:t>
        <a:bodyPr/>
        <a:lstStyle/>
        <a:p>
          <a:endParaRPr lang="ru-RU"/>
        </a:p>
      </dgm:t>
    </dgm:pt>
    <dgm:pt modelId="{63457B5F-DA81-43AD-B3BC-CAB1968EC4B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 smtClean="0">
              <a:solidFill>
                <a:srgbClr val="002060"/>
              </a:solidFill>
            </a:rPr>
            <a:t>Кузьминки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5</a:t>
          </a:r>
          <a:r>
            <a:rPr lang="ru-RU" sz="1600" dirty="0" smtClean="0"/>
            <a:t> образовательных комплексов,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1 колледж</a:t>
          </a:r>
          <a:endParaRPr lang="ru-RU" sz="1600" dirty="0"/>
        </a:p>
      </dgm:t>
    </dgm:pt>
    <dgm:pt modelId="{5458BA03-4E5F-4B12-9700-64EF785DE856}" type="parTrans" cxnId="{EBD13B6A-EB1A-4FCA-A904-BEA752018E72}">
      <dgm:prSet/>
      <dgm:spPr/>
      <dgm:t>
        <a:bodyPr/>
        <a:lstStyle/>
        <a:p>
          <a:endParaRPr lang="ru-RU"/>
        </a:p>
      </dgm:t>
    </dgm:pt>
    <dgm:pt modelId="{27817A70-84EB-4822-ADAD-F665A7AB5394}" type="sibTrans" cxnId="{EBD13B6A-EB1A-4FCA-A904-BEA752018E72}">
      <dgm:prSet/>
      <dgm:spPr/>
      <dgm:t>
        <a:bodyPr/>
        <a:lstStyle/>
        <a:p>
          <a:endParaRPr lang="ru-RU"/>
        </a:p>
      </dgm:t>
    </dgm:pt>
    <dgm:pt modelId="{09316E95-3B84-4447-9A16-9E0712B69094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 smtClean="0">
              <a:solidFill>
                <a:srgbClr val="002060"/>
              </a:solidFill>
            </a:rPr>
            <a:t>Люблино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5 образовательных комплексов,</a:t>
          </a:r>
          <a:br>
            <a:rPr lang="ru-RU" sz="1800" dirty="0" smtClean="0"/>
          </a:br>
          <a:r>
            <a:rPr lang="ru-RU" sz="1800" dirty="0" smtClean="0"/>
            <a:t>1 частная школа,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1 колледж</a:t>
          </a:r>
          <a:endParaRPr lang="ru-RU" sz="1800" dirty="0"/>
        </a:p>
      </dgm:t>
    </dgm:pt>
    <dgm:pt modelId="{40771736-E34B-4FF9-A84F-D171082BDD93}" type="parTrans" cxnId="{DC8B07F1-2E87-4C74-8D39-66B9459F6326}">
      <dgm:prSet/>
      <dgm:spPr/>
      <dgm:t>
        <a:bodyPr/>
        <a:lstStyle/>
        <a:p>
          <a:endParaRPr lang="ru-RU"/>
        </a:p>
      </dgm:t>
    </dgm:pt>
    <dgm:pt modelId="{90833BB2-9D48-42BB-A6B5-B8A882FC08F9}" type="sibTrans" cxnId="{DC8B07F1-2E87-4C74-8D39-66B9459F6326}">
      <dgm:prSet/>
      <dgm:spPr/>
      <dgm:t>
        <a:bodyPr/>
        <a:lstStyle/>
        <a:p>
          <a:endParaRPr lang="ru-RU"/>
        </a:p>
      </dgm:t>
    </dgm:pt>
    <dgm:pt modelId="{A57484FD-2ABE-4712-8400-7BA9E36FDBA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Рязанский</a:t>
          </a:r>
        </a:p>
        <a:p>
          <a:r>
            <a:rPr lang="en-US" sz="1600" dirty="0" smtClean="0"/>
            <a:t>1 </a:t>
          </a:r>
          <a:r>
            <a:rPr lang="ru-RU" sz="1600" dirty="0" smtClean="0"/>
            <a:t>образовательный комплекс</a:t>
          </a:r>
          <a:endParaRPr lang="ru-RU" sz="1600" dirty="0"/>
        </a:p>
      </dgm:t>
    </dgm:pt>
    <dgm:pt modelId="{1233F0A8-0ED6-4780-8410-1BA52BB88626}" type="parTrans" cxnId="{C9DF36EF-F0B7-4D1E-AB69-56BE1ADF229A}">
      <dgm:prSet/>
      <dgm:spPr/>
      <dgm:t>
        <a:bodyPr/>
        <a:lstStyle/>
        <a:p>
          <a:endParaRPr lang="ru-RU"/>
        </a:p>
      </dgm:t>
    </dgm:pt>
    <dgm:pt modelId="{1E7FED1B-0321-4BDB-8232-3E8D51013CC8}" type="sibTrans" cxnId="{C9DF36EF-F0B7-4D1E-AB69-56BE1ADF229A}">
      <dgm:prSet/>
      <dgm:spPr/>
      <dgm:t>
        <a:bodyPr/>
        <a:lstStyle/>
        <a:p>
          <a:endParaRPr lang="ru-RU"/>
        </a:p>
      </dgm:t>
    </dgm:pt>
    <dgm:pt modelId="{E27E2051-2BC6-42E6-A1A9-A8FF2CD02013}" type="pres">
      <dgm:prSet presAssocID="{DA367C1E-FF75-4BD2-AC3C-74D9444D33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4DE92-8048-4936-A1ED-2202A67C4DF7}" type="pres">
      <dgm:prSet presAssocID="{A794639A-6292-4BAA-A51A-90761C8F41E1}" presName="centerShape" presStyleLbl="node0" presStyleIdx="0" presStyleCnt="1" custScaleX="92536" custScaleY="89784" custLinFactNeighborY="-2893"/>
      <dgm:spPr/>
      <dgm:t>
        <a:bodyPr/>
        <a:lstStyle/>
        <a:p>
          <a:endParaRPr lang="ru-RU"/>
        </a:p>
      </dgm:t>
    </dgm:pt>
    <dgm:pt modelId="{D210EC83-5D0F-47EB-8E4E-3196320577AD}" type="pres">
      <dgm:prSet presAssocID="{63457B5F-DA81-43AD-B3BC-CAB1968EC4BC}" presName="node" presStyleLbl="node1" presStyleIdx="0" presStyleCnt="3" custScaleX="213620" custScaleY="115849" custRadScaleRad="9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42AC-FFA4-4057-A725-C18F51186667}" type="pres">
      <dgm:prSet presAssocID="{63457B5F-DA81-43AD-B3BC-CAB1968EC4BC}" presName="dummy" presStyleCnt="0"/>
      <dgm:spPr/>
    </dgm:pt>
    <dgm:pt modelId="{5F5137F5-F64A-40F4-B39D-E95B5EFA54C4}" type="pres">
      <dgm:prSet presAssocID="{27817A70-84EB-4822-ADAD-F665A7AB539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EE03605-4A11-4390-8CC3-05E618564FD9}" type="pres">
      <dgm:prSet presAssocID="{09316E95-3B84-4447-9A16-9E0712B69094}" presName="node" presStyleLbl="node1" presStyleIdx="1" presStyleCnt="3" custScaleX="188952" custScaleY="142936" custRadScaleRad="104533" custRadScaleInc="-3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D61F-2E5F-4B26-8182-22649CE11717}" type="pres">
      <dgm:prSet presAssocID="{09316E95-3B84-4447-9A16-9E0712B69094}" presName="dummy" presStyleCnt="0"/>
      <dgm:spPr/>
    </dgm:pt>
    <dgm:pt modelId="{B634C622-797B-4880-816B-3C8A4396D808}" type="pres">
      <dgm:prSet presAssocID="{90833BB2-9D48-42BB-A6B5-B8A882FC08F9}" presName="sibTrans" presStyleLbl="sibTrans2D1" presStyleIdx="1" presStyleCnt="3" custScaleY="80734"/>
      <dgm:spPr/>
      <dgm:t>
        <a:bodyPr/>
        <a:lstStyle/>
        <a:p>
          <a:endParaRPr lang="ru-RU"/>
        </a:p>
      </dgm:t>
    </dgm:pt>
    <dgm:pt modelId="{122D4CA7-9463-4795-A887-EEE01C37EFFB}" type="pres">
      <dgm:prSet presAssocID="{A57484FD-2ABE-4712-8400-7BA9E36FDBAE}" presName="node" presStyleLbl="node1" presStyleIdx="2" presStyleCnt="3" custScaleX="186214" custScaleY="131765" custRadScaleRad="103226" custRadScaleInc="3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DC05D-6198-4562-AF6F-201F97AC18B8}" type="pres">
      <dgm:prSet presAssocID="{A57484FD-2ABE-4712-8400-7BA9E36FDBAE}" presName="dummy" presStyleCnt="0"/>
      <dgm:spPr/>
    </dgm:pt>
    <dgm:pt modelId="{FB06E224-CEFC-4F87-A61A-E27941269BF4}" type="pres">
      <dgm:prSet presAssocID="{1E7FED1B-0321-4BDB-8232-3E8D51013CC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77756D8-6C48-4AC5-A08A-79FB5EED83F2}" type="presOf" srcId="{1E7FED1B-0321-4BDB-8232-3E8D51013CC8}" destId="{FB06E224-CEFC-4F87-A61A-E27941269BF4}" srcOrd="0" destOrd="0" presId="urn:microsoft.com/office/officeart/2005/8/layout/radial6"/>
    <dgm:cxn modelId="{120E1C9E-449D-4BE9-8BE7-D53B4EC76F64}" srcId="{DA367C1E-FF75-4BD2-AC3C-74D9444D333A}" destId="{A794639A-6292-4BAA-A51A-90761C8F41E1}" srcOrd="0" destOrd="0" parTransId="{BCE69502-2ED5-410F-BEEF-AC054C9FFAD9}" sibTransId="{2BBAB12F-5094-4311-9A48-D827D4252FDB}"/>
    <dgm:cxn modelId="{212C4CE0-D20A-42BF-8A5F-F000EF5B6DEF}" type="presOf" srcId="{27817A70-84EB-4822-ADAD-F665A7AB5394}" destId="{5F5137F5-F64A-40F4-B39D-E95B5EFA54C4}" srcOrd="0" destOrd="0" presId="urn:microsoft.com/office/officeart/2005/8/layout/radial6"/>
    <dgm:cxn modelId="{3AF2E8A6-10ED-4D50-806D-CA0379817859}" type="presOf" srcId="{63457B5F-DA81-43AD-B3BC-CAB1968EC4BC}" destId="{D210EC83-5D0F-47EB-8E4E-3196320577AD}" srcOrd="0" destOrd="0" presId="urn:microsoft.com/office/officeart/2005/8/layout/radial6"/>
    <dgm:cxn modelId="{FD9B898E-2BFA-495E-868D-E166426FE173}" type="presOf" srcId="{90833BB2-9D48-42BB-A6B5-B8A882FC08F9}" destId="{B634C622-797B-4880-816B-3C8A4396D808}" srcOrd="0" destOrd="0" presId="urn:microsoft.com/office/officeart/2005/8/layout/radial6"/>
    <dgm:cxn modelId="{239250D2-10DF-4CF1-863F-00A8E05233F0}" type="presOf" srcId="{A57484FD-2ABE-4712-8400-7BA9E36FDBAE}" destId="{122D4CA7-9463-4795-A887-EEE01C37EFFB}" srcOrd="0" destOrd="0" presId="urn:microsoft.com/office/officeart/2005/8/layout/radial6"/>
    <dgm:cxn modelId="{DC8B07F1-2E87-4C74-8D39-66B9459F6326}" srcId="{A794639A-6292-4BAA-A51A-90761C8F41E1}" destId="{09316E95-3B84-4447-9A16-9E0712B69094}" srcOrd="1" destOrd="0" parTransId="{40771736-E34B-4FF9-A84F-D171082BDD93}" sibTransId="{90833BB2-9D48-42BB-A6B5-B8A882FC08F9}"/>
    <dgm:cxn modelId="{47CE2396-A6A5-47BF-97D4-6CC642E01D10}" type="presOf" srcId="{09316E95-3B84-4447-9A16-9E0712B69094}" destId="{8EE03605-4A11-4390-8CC3-05E618564FD9}" srcOrd="0" destOrd="0" presId="urn:microsoft.com/office/officeart/2005/8/layout/radial6"/>
    <dgm:cxn modelId="{EBD13B6A-EB1A-4FCA-A904-BEA752018E72}" srcId="{A794639A-6292-4BAA-A51A-90761C8F41E1}" destId="{63457B5F-DA81-43AD-B3BC-CAB1968EC4BC}" srcOrd="0" destOrd="0" parTransId="{5458BA03-4E5F-4B12-9700-64EF785DE856}" sibTransId="{27817A70-84EB-4822-ADAD-F665A7AB5394}"/>
    <dgm:cxn modelId="{C9DF36EF-F0B7-4D1E-AB69-56BE1ADF229A}" srcId="{A794639A-6292-4BAA-A51A-90761C8F41E1}" destId="{A57484FD-2ABE-4712-8400-7BA9E36FDBAE}" srcOrd="2" destOrd="0" parTransId="{1233F0A8-0ED6-4780-8410-1BA52BB88626}" sibTransId="{1E7FED1B-0321-4BDB-8232-3E8D51013CC8}"/>
    <dgm:cxn modelId="{66B1F749-1F34-41C5-804F-DAF15EDDE407}" type="presOf" srcId="{DA367C1E-FF75-4BD2-AC3C-74D9444D333A}" destId="{E27E2051-2BC6-42E6-A1A9-A8FF2CD02013}" srcOrd="0" destOrd="0" presId="urn:microsoft.com/office/officeart/2005/8/layout/radial6"/>
    <dgm:cxn modelId="{66E1D0BD-7114-418C-A906-CBB32671482A}" type="presOf" srcId="{A794639A-6292-4BAA-A51A-90761C8F41E1}" destId="{F084DE92-8048-4936-A1ED-2202A67C4DF7}" srcOrd="0" destOrd="0" presId="urn:microsoft.com/office/officeart/2005/8/layout/radial6"/>
    <dgm:cxn modelId="{803D320F-5960-4BBD-8B2C-4206B0ABA82E}" type="presParOf" srcId="{E27E2051-2BC6-42E6-A1A9-A8FF2CD02013}" destId="{F084DE92-8048-4936-A1ED-2202A67C4DF7}" srcOrd="0" destOrd="0" presId="urn:microsoft.com/office/officeart/2005/8/layout/radial6"/>
    <dgm:cxn modelId="{E4F88C08-B47C-439A-9562-48FD79EA5396}" type="presParOf" srcId="{E27E2051-2BC6-42E6-A1A9-A8FF2CD02013}" destId="{D210EC83-5D0F-47EB-8E4E-3196320577AD}" srcOrd="1" destOrd="0" presId="urn:microsoft.com/office/officeart/2005/8/layout/radial6"/>
    <dgm:cxn modelId="{12E8969F-0A45-4A07-97F0-61C522E604A5}" type="presParOf" srcId="{E27E2051-2BC6-42E6-A1A9-A8FF2CD02013}" destId="{1E5F42AC-FFA4-4057-A725-C18F51186667}" srcOrd="2" destOrd="0" presId="urn:microsoft.com/office/officeart/2005/8/layout/radial6"/>
    <dgm:cxn modelId="{1FC81C73-0FB2-402A-A696-2A5BFC59616B}" type="presParOf" srcId="{E27E2051-2BC6-42E6-A1A9-A8FF2CD02013}" destId="{5F5137F5-F64A-40F4-B39D-E95B5EFA54C4}" srcOrd="3" destOrd="0" presId="urn:microsoft.com/office/officeart/2005/8/layout/radial6"/>
    <dgm:cxn modelId="{F97E8D50-252F-450E-BB31-096E3E246880}" type="presParOf" srcId="{E27E2051-2BC6-42E6-A1A9-A8FF2CD02013}" destId="{8EE03605-4A11-4390-8CC3-05E618564FD9}" srcOrd="4" destOrd="0" presId="urn:microsoft.com/office/officeart/2005/8/layout/radial6"/>
    <dgm:cxn modelId="{B43D312D-D1B7-4A86-93F6-891734FC69F0}" type="presParOf" srcId="{E27E2051-2BC6-42E6-A1A9-A8FF2CD02013}" destId="{7D15D61F-2E5F-4B26-8182-22649CE11717}" srcOrd="5" destOrd="0" presId="urn:microsoft.com/office/officeart/2005/8/layout/radial6"/>
    <dgm:cxn modelId="{DE10C4C8-632E-4E6E-9CE0-86B41EB28061}" type="presParOf" srcId="{E27E2051-2BC6-42E6-A1A9-A8FF2CD02013}" destId="{B634C622-797B-4880-816B-3C8A4396D808}" srcOrd="6" destOrd="0" presId="urn:microsoft.com/office/officeart/2005/8/layout/radial6"/>
    <dgm:cxn modelId="{E60F955A-0654-42C6-AA80-A2B1C18AC6F9}" type="presParOf" srcId="{E27E2051-2BC6-42E6-A1A9-A8FF2CD02013}" destId="{122D4CA7-9463-4795-A887-EEE01C37EFFB}" srcOrd="7" destOrd="0" presId="urn:microsoft.com/office/officeart/2005/8/layout/radial6"/>
    <dgm:cxn modelId="{C50EF214-2B8C-47CE-8730-B2C68817AB2D}" type="presParOf" srcId="{E27E2051-2BC6-42E6-A1A9-A8FF2CD02013}" destId="{A54DC05D-6198-4562-AF6F-201F97AC18B8}" srcOrd="8" destOrd="0" presId="urn:microsoft.com/office/officeart/2005/8/layout/radial6"/>
    <dgm:cxn modelId="{2E56EDDB-11EE-4846-945C-E2B5B4122E97}" type="presParOf" srcId="{E27E2051-2BC6-42E6-A1A9-A8FF2CD02013}" destId="{FB06E224-CEFC-4F87-A61A-E27941269BF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391CC-5F68-419A-99EA-B422ABD2EA4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F81D8-02E1-4785-A730-CCB2535F06D6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dirty="0"/>
        </a:p>
      </dgm:t>
    </dgm:pt>
    <dgm:pt modelId="{29F2C687-EAD7-4CD8-A98D-D14F44D26795}" type="parTrans" cxnId="{461F41AF-771F-4DDF-B7B8-5B46DF779FB0}">
      <dgm:prSet/>
      <dgm:spPr/>
      <dgm:t>
        <a:bodyPr/>
        <a:lstStyle/>
        <a:p>
          <a:endParaRPr lang="ru-RU"/>
        </a:p>
      </dgm:t>
    </dgm:pt>
    <dgm:pt modelId="{A7C52550-C3A0-4254-98DA-928F05DE255E}" type="sibTrans" cxnId="{461F41AF-771F-4DDF-B7B8-5B46DF779FB0}">
      <dgm:prSet/>
      <dgm:spPr/>
      <dgm:t>
        <a:bodyPr/>
        <a:lstStyle/>
        <a:p>
          <a:endParaRPr lang="ru-RU"/>
        </a:p>
      </dgm:t>
    </dgm:pt>
    <dgm:pt modelId="{65433FB9-8107-435B-BF38-455F90E796F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имени Маршала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В.И. Чуйкова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ECEE2-90A6-402B-A2C7-CBFFD60B48AA}" type="parTrans" cxnId="{876BDFED-FAFE-4D84-B9D7-FCDAB732A32F}">
      <dgm:prSet/>
      <dgm:spPr/>
      <dgm:t>
        <a:bodyPr/>
        <a:lstStyle/>
        <a:p>
          <a:endParaRPr lang="ru-RU"/>
        </a:p>
      </dgm:t>
    </dgm:pt>
    <dgm:pt modelId="{1A83D2D5-F1C8-4734-9A9E-707DCE184F8A}" type="sibTrans" cxnId="{876BDFED-FAFE-4D84-B9D7-FCDAB732A32F}">
      <dgm:prSet/>
      <dgm:spPr/>
      <dgm:t>
        <a:bodyPr/>
        <a:lstStyle/>
        <a:p>
          <a:endParaRPr lang="ru-RU"/>
        </a:p>
      </dgm:t>
    </dgm:pt>
    <dgm:pt modelId="{46993A8C-E9C8-498A-A8AB-2678AF91127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50950-F0DB-459D-A92B-F641C0D51157}" type="parTrans" cxnId="{A71A24FF-5CFB-477E-84BE-634AA5970738}">
      <dgm:prSet/>
      <dgm:spPr/>
      <dgm:t>
        <a:bodyPr/>
        <a:lstStyle/>
        <a:p>
          <a:endParaRPr lang="ru-RU"/>
        </a:p>
      </dgm:t>
    </dgm:pt>
    <dgm:pt modelId="{68F4F606-0542-43C7-9EAB-28CAC1C9F4EF}" type="sibTrans" cxnId="{A71A24FF-5CFB-477E-84BE-634AA5970738}">
      <dgm:prSet/>
      <dgm:spPr/>
      <dgm:t>
        <a:bodyPr/>
        <a:lstStyle/>
        <a:p>
          <a:endParaRPr lang="ru-RU"/>
        </a:p>
      </dgm:t>
    </dgm:pt>
    <dgm:pt modelId="{43C0964B-7638-4476-9679-03508F86823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«Кузьминки»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AD6F2-D748-4F2B-88DE-470D53D9C2DF}" type="parTrans" cxnId="{9358791C-388C-4052-996D-2398A8D18D06}">
      <dgm:prSet/>
      <dgm:spPr/>
      <dgm:t>
        <a:bodyPr/>
        <a:lstStyle/>
        <a:p>
          <a:endParaRPr lang="ru-RU"/>
        </a:p>
      </dgm:t>
    </dgm:pt>
    <dgm:pt modelId="{5F448E65-07B4-43AA-ADCA-A66BE7DDDCF7}" type="sibTrans" cxnId="{9358791C-388C-4052-996D-2398A8D18D06}">
      <dgm:prSet/>
      <dgm:spPr/>
      <dgm:t>
        <a:bodyPr/>
        <a:lstStyle/>
        <a:p>
          <a:endParaRPr lang="ru-RU"/>
        </a:p>
      </dgm:t>
    </dgm:pt>
    <dgm:pt modelId="{62407B01-CFDC-4D5E-BE57-53767254757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1BE51-E137-4A5B-A18C-3ADFEB0FF07E}" type="parTrans" cxnId="{D60CDD74-676F-442A-AC52-EEE26E5BC36A}">
      <dgm:prSet/>
      <dgm:spPr/>
      <dgm:t>
        <a:bodyPr/>
        <a:lstStyle/>
        <a:p>
          <a:endParaRPr lang="ru-RU"/>
        </a:p>
      </dgm:t>
    </dgm:pt>
    <dgm:pt modelId="{AA1B730F-C3E9-4641-95FB-EDA61E4CCBB7}" type="sibTrans" cxnId="{D60CDD74-676F-442A-AC52-EEE26E5BC36A}">
      <dgm:prSet/>
      <dgm:spPr/>
      <dgm:t>
        <a:bodyPr/>
        <a:lstStyle/>
        <a:p>
          <a:endParaRPr lang="ru-RU"/>
        </a:p>
      </dgm:t>
    </dgm:pt>
    <dgm:pt modelId="{5B722FC6-D4C0-4875-8133-D74A6DFF6CB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55A89-7C16-4073-BEF8-BF92BA68B741}" type="parTrans" cxnId="{00E08902-38BB-4AD5-8440-FE601A389C8D}">
      <dgm:prSet/>
      <dgm:spPr/>
      <dgm:t>
        <a:bodyPr/>
        <a:lstStyle/>
        <a:p>
          <a:endParaRPr lang="ru-RU"/>
        </a:p>
      </dgm:t>
    </dgm:pt>
    <dgm:pt modelId="{CD0E4629-11FC-42EB-B6A1-A9C18542829C}" type="sibTrans" cxnId="{00E08902-38BB-4AD5-8440-FE601A389C8D}">
      <dgm:prSet/>
      <dgm:spPr/>
      <dgm:t>
        <a:bodyPr/>
        <a:lstStyle/>
        <a:p>
          <a:endParaRPr lang="ru-RU"/>
        </a:p>
      </dgm:t>
    </dgm:pt>
    <dgm:pt modelId="{216F15ED-56C9-4777-A3D1-861220FF3C8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78276-920B-4569-BDE5-E6DB683BEEED}" type="parTrans" cxnId="{0794973C-CB29-4490-8FB1-DB0A442782E8}">
      <dgm:prSet/>
      <dgm:spPr/>
      <dgm:t>
        <a:bodyPr/>
        <a:lstStyle/>
        <a:p>
          <a:endParaRPr lang="ru-RU"/>
        </a:p>
      </dgm:t>
    </dgm:pt>
    <dgm:pt modelId="{57148638-15A3-4079-8C4A-BBAED21A4330}" type="sibTrans" cxnId="{0794973C-CB29-4490-8FB1-DB0A442782E8}">
      <dgm:prSet/>
      <dgm:spPr/>
      <dgm:t>
        <a:bodyPr/>
        <a:lstStyle/>
        <a:p>
          <a:endParaRPr lang="ru-RU"/>
        </a:p>
      </dgm:t>
    </dgm:pt>
    <dgm:pt modelId="{59DED2D1-D640-453B-A2A4-01A477D8BE0F}" type="pres">
      <dgm:prSet presAssocID="{E45391CC-5F68-419A-99EA-B422ABD2EA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CFD83-21B7-48C8-9B15-CFAEE41CC265}" type="pres">
      <dgm:prSet presAssocID="{E45391CC-5F68-419A-99EA-B422ABD2EA42}" presName="radial" presStyleCnt="0">
        <dgm:presLayoutVars>
          <dgm:animLvl val="ctr"/>
        </dgm:presLayoutVars>
      </dgm:prSet>
      <dgm:spPr/>
    </dgm:pt>
    <dgm:pt modelId="{CFC4F30A-939D-4947-B183-90B59A5A9FCD}" type="pres">
      <dgm:prSet presAssocID="{62EF81D8-02E1-4785-A730-CCB2535F06D6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6EF917C7-68EF-478D-8FA3-700B04D86FA7}" type="pres">
      <dgm:prSet presAssocID="{65433FB9-8107-435B-BF38-455F90E796F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F66F-636D-4604-B226-298F9079E5C2}" type="pres">
      <dgm:prSet presAssocID="{46993A8C-E9C8-498A-A8AB-2678AF91127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C47A1-8148-4F05-A62C-ACF39222F42F}" type="pres">
      <dgm:prSet presAssocID="{43C0964B-7638-4476-9679-03508F86823F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D103-33E7-48EB-AFFF-3BF3CC61C3FB}" type="pres">
      <dgm:prSet presAssocID="{62407B01-CFDC-4D5E-BE57-537672547571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6491-188A-49A0-B7A4-E70B9C69C232}" type="pres">
      <dgm:prSet presAssocID="{5B722FC6-D4C0-4875-8133-D74A6DFF6CBB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B91DA-43A9-40EE-A8D2-30DF7DED2999}" type="pres">
      <dgm:prSet presAssocID="{216F15ED-56C9-4777-A3D1-861220FF3C8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F0621-D446-4D0A-A28A-6D468CB9CA3D}" type="presOf" srcId="{46993A8C-E9C8-498A-A8AB-2678AF91127A}" destId="{2887F66F-636D-4604-B226-298F9079E5C2}" srcOrd="0" destOrd="0" presId="urn:microsoft.com/office/officeart/2005/8/layout/radial3"/>
    <dgm:cxn modelId="{68A050EA-2EA8-4D64-B75F-CC493A098902}" type="presOf" srcId="{43C0964B-7638-4476-9679-03508F86823F}" destId="{129C47A1-8148-4F05-A62C-ACF39222F42F}" srcOrd="0" destOrd="0" presId="urn:microsoft.com/office/officeart/2005/8/layout/radial3"/>
    <dgm:cxn modelId="{B4846838-C57F-4229-9A71-3936C368F3D1}" type="presOf" srcId="{65433FB9-8107-435B-BF38-455F90E796FD}" destId="{6EF917C7-68EF-478D-8FA3-700B04D86FA7}" srcOrd="0" destOrd="0" presId="urn:microsoft.com/office/officeart/2005/8/layout/radial3"/>
    <dgm:cxn modelId="{03E457A3-5A8D-47D8-BFD4-7FE4463AC269}" type="presOf" srcId="{5B722FC6-D4C0-4875-8133-D74A6DFF6CBB}" destId="{63D56491-188A-49A0-B7A4-E70B9C69C232}" srcOrd="0" destOrd="0" presId="urn:microsoft.com/office/officeart/2005/8/layout/radial3"/>
    <dgm:cxn modelId="{DA4E2A49-A689-41D4-89ED-F0019BE0D9FA}" type="presOf" srcId="{62EF81D8-02E1-4785-A730-CCB2535F06D6}" destId="{CFC4F30A-939D-4947-B183-90B59A5A9FCD}" srcOrd="0" destOrd="0" presId="urn:microsoft.com/office/officeart/2005/8/layout/radial3"/>
    <dgm:cxn modelId="{00E08902-38BB-4AD5-8440-FE601A389C8D}" srcId="{62EF81D8-02E1-4785-A730-CCB2535F06D6}" destId="{5B722FC6-D4C0-4875-8133-D74A6DFF6CBB}" srcOrd="4" destOrd="0" parTransId="{04D55A89-7C16-4073-BEF8-BF92BA68B741}" sibTransId="{CD0E4629-11FC-42EB-B6A1-A9C18542829C}"/>
    <dgm:cxn modelId="{A71A24FF-5CFB-477E-84BE-634AA5970738}" srcId="{62EF81D8-02E1-4785-A730-CCB2535F06D6}" destId="{46993A8C-E9C8-498A-A8AB-2678AF91127A}" srcOrd="1" destOrd="0" parTransId="{78450950-F0DB-459D-A92B-F641C0D51157}" sibTransId="{68F4F606-0542-43C7-9EAB-28CAC1C9F4EF}"/>
    <dgm:cxn modelId="{1AFF6414-02DB-4B8D-B7CC-236A5C81A5E4}" type="presOf" srcId="{216F15ED-56C9-4777-A3D1-861220FF3C8B}" destId="{F34B91DA-43A9-40EE-A8D2-30DF7DED2999}" srcOrd="0" destOrd="0" presId="urn:microsoft.com/office/officeart/2005/8/layout/radial3"/>
    <dgm:cxn modelId="{D60CDD74-676F-442A-AC52-EEE26E5BC36A}" srcId="{62EF81D8-02E1-4785-A730-CCB2535F06D6}" destId="{62407B01-CFDC-4D5E-BE57-537672547571}" srcOrd="3" destOrd="0" parTransId="{E281BE51-E137-4A5B-A18C-3ADFEB0FF07E}" sibTransId="{AA1B730F-C3E9-4641-95FB-EDA61E4CCBB7}"/>
    <dgm:cxn modelId="{8E12F24B-37CB-4F5F-89CF-8F826CC4D990}" type="presOf" srcId="{62407B01-CFDC-4D5E-BE57-537672547571}" destId="{F5D5D103-33E7-48EB-AFFF-3BF3CC61C3FB}" srcOrd="0" destOrd="0" presId="urn:microsoft.com/office/officeart/2005/8/layout/radial3"/>
    <dgm:cxn modelId="{3F0A0FE3-B9F5-4C13-AA46-2BB6D3AEA321}" type="presOf" srcId="{E45391CC-5F68-419A-99EA-B422ABD2EA42}" destId="{59DED2D1-D640-453B-A2A4-01A477D8BE0F}" srcOrd="0" destOrd="0" presId="urn:microsoft.com/office/officeart/2005/8/layout/radial3"/>
    <dgm:cxn modelId="{0794973C-CB29-4490-8FB1-DB0A442782E8}" srcId="{62EF81D8-02E1-4785-A730-CCB2535F06D6}" destId="{216F15ED-56C9-4777-A3D1-861220FF3C8B}" srcOrd="5" destOrd="0" parTransId="{11B78276-920B-4569-BDE5-E6DB683BEEED}" sibTransId="{57148638-15A3-4079-8C4A-BBAED21A4330}"/>
    <dgm:cxn modelId="{9358791C-388C-4052-996D-2398A8D18D06}" srcId="{62EF81D8-02E1-4785-A730-CCB2535F06D6}" destId="{43C0964B-7638-4476-9679-03508F86823F}" srcOrd="2" destOrd="0" parTransId="{F2FAD6F2-D748-4F2B-88DE-470D53D9C2DF}" sibTransId="{5F448E65-07B4-43AA-ADCA-A66BE7DDDCF7}"/>
    <dgm:cxn modelId="{461F41AF-771F-4DDF-B7B8-5B46DF779FB0}" srcId="{E45391CC-5F68-419A-99EA-B422ABD2EA42}" destId="{62EF81D8-02E1-4785-A730-CCB2535F06D6}" srcOrd="0" destOrd="0" parTransId="{29F2C687-EAD7-4CD8-A98D-D14F44D26795}" sibTransId="{A7C52550-C3A0-4254-98DA-928F05DE255E}"/>
    <dgm:cxn modelId="{876BDFED-FAFE-4D84-B9D7-FCDAB732A32F}" srcId="{62EF81D8-02E1-4785-A730-CCB2535F06D6}" destId="{65433FB9-8107-435B-BF38-455F90E796FD}" srcOrd="0" destOrd="0" parTransId="{05CECEE2-90A6-402B-A2C7-CBFFD60B48AA}" sibTransId="{1A83D2D5-F1C8-4734-9A9E-707DCE184F8A}"/>
    <dgm:cxn modelId="{E303AD60-B664-4274-8C47-B16B3916FA9B}" type="presParOf" srcId="{59DED2D1-D640-453B-A2A4-01A477D8BE0F}" destId="{1ACCFD83-21B7-48C8-9B15-CFAEE41CC265}" srcOrd="0" destOrd="0" presId="urn:microsoft.com/office/officeart/2005/8/layout/radial3"/>
    <dgm:cxn modelId="{8BD0CCE7-9B55-434F-9F7C-1201C5213518}" type="presParOf" srcId="{1ACCFD83-21B7-48C8-9B15-CFAEE41CC265}" destId="{CFC4F30A-939D-4947-B183-90B59A5A9FCD}" srcOrd="0" destOrd="0" presId="urn:microsoft.com/office/officeart/2005/8/layout/radial3"/>
    <dgm:cxn modelId="{51B654A6-D82F-47EF-96EA-0F1CC6BA192D}" type="presParOf" srcId="{1ACCFD83-21B7-48C8-9B15-CFAEE41CC265}" destId="{6EF917C7-68EF-478D-8FA3-700B04D86FA7}" srcOrd="1" destOrd="0" presId="urn:microsoft.com/office/officeart/2005/8/layout/radial3"/>
    <dgm:cxn modelId="{4A173322-47C4-45D8-94D4-BB531A1BCDAC}" type="presParOf" srcId="{1ACCFD83-21B7-48C8-9B15-CFAEE41CC265}" destId="{2887F66F-636D-4604-B226-298F9079E5C2}" srcOrd="2" destOrd="0" presId="urn:microsoft.com/office/officeart/2005/8/layout/radial3"/>
    <dgm:cxn modelId="{7221EA77-C7E6-455F-84E0-5F934E50342E}" type="presParOf" srcId="{1ACCFD83-21B7-48C8-9B15-CFAEE41CC265}" destId="{129C47A1-8148-4F05-A62C-ACF39222F42F}" srcOrd="3" destOrd="0" presId="urn:microsoft.com/office/officeart/2005/8/layout/radial3"/>
    <dgm:cxn modelId="{A8F0409A-B5BD-4642-A6AE-7A5F02ACADC8}" type="presParOf" srcId="{1ACCFD83-21B7-48C8-9B15-CFAEE41CC265}" destId="{F5D5D103-33E7-48EB-AFFF-3BF3CC61C3FB}" srcOrd="4" destOrd="0" presId="urn:microsoft.com/office/officeart/2005/8/layout/radial3"/>
    <dgm:cxn modelId="{845ACA6F-6037-4FB3-9BC6-F63B7429E0E9}" type="presParOf" srcId="{1ACCFD83-21B7-48C8-9B15-CFAEE41CC265}" destId="{63D56491-188A-49A0-B7A4-E70B9C69C232}" srcOrd="5" destOrd="0" presId="urn:microsoft.com/office/officeart/2005/8/layout/radial3"/>
    <dgm:cxn modelId="{9DD05E41-5787-4462-B1B9-D1A89865BFFD}" type="presParOf" srcId="{1ACCFD83-21B7-48C8-9B15-CFAEE41CC265}" destId="{F34B91DA-43A9-40EE-A8D2-30DF7DED299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E224-CEFC-4F87-A61A-E27941269BF4}">
      <dsp:nvSpPr>
        <dsp:cNvPr id="0" name=""/>
        <dsp:cNvSpPr/>
      </dsp:nvSpPr>
      <dsp:spPr>
        <a:xfrm>
          <a:off x="3189825" y="989811"/>
          <a:ext cx="5642621" cy="5642621"/>
        </a:xfrm>
        <a:prstGeom prst="blockArc">
          <a:avLst>
            <a:gd name="adj1" fmla="val 9902724"/>
            <a:gd name="adj2" fmla="val 1629034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4C622-797B-4880-816B-3C8A4396D808}">
      <dsp:nvSpPr>
        <dsp:cNvPr id="0" name=""/>
        <dsp:cNvSpPr/>
      </dsp:nvSpPr>
      <dsp:spPr>
        <a:xfrm>
          <a:off x="3277761" y="2072039"/>
          <a:ext cx="5642621" cy="4555513"/>
        </a:xfrm>
        <a:prstGeom prst="blockArc">
          <a:avLst>
            <a:gd name="adj1" fmla="val 251671"/>
            <a:gd name="adj2" fmla="val 1058470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137F5-F64A-40F4-B39D-E95B5EFA54C4}">
      <dsp:nvSpPr>
        <dsp:cNvPr id="0" name=""/>
        <dsp:cNvSpPr/>
      </dsp:nvSpPr>
      <dsp:spPr>
        <a:xfrm>
          <a:off x="3372003" y="988576"/>
          <a:ext cx="5642621" cy="5642621"/>
        </a:xfrm>
        <a:prstGeom prst="blockArc">
          <a:avLst>
            <a:gd name="adj1" fmla="val 16063038"/>
            <a:gd name="adj2" fmla="val 93649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4DE92-8048-4936-A1ED-2202A67C4DF7}">
      <dsp:nvSpPr>
        <dsp:cNvPr id="0" name=""/>
        <dsp:cNvSpPr/>
      </dsp:nvSpPr>
      <dsp:spPr>
        <a:xfrm>
          <a:off x="4881257" y="2413469"/>
          <a:ext cx="2404584" cy="233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233400" y="2755139"/>
        <a:ext cx="1700298" cy="1649732"/>
      </dsp:txXfrm>
    </dsp:sp>
    <dsp:sp modelId="{D210EC83-5D0F-47EB-8E4E-3196320577AD}">
      <dsp:nvSpPr>
        <dsp:cNvPr id="0" name=""/>
        <dsp:cNvSpPr/>
      </dsp:nvSpPr>
      <dsp:spPr>
        <a:xfrm>
          <a:off x="4140699" y="2612"/>
          <a:ext cx="3885699" cy="2107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Кузьминки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5</a:t>
          </a:r>
          <a:r>
            <a:rPr lang="ru-RU" sz="1600" kern="1200" dirty="0" smtClean="0"/>
            <a:t> образовательных комплексов,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1 колледж</a:t>
          </a:r>
          <a:endParaRPr lang="ru-RU" sz="1600" kern="1200" dirty="0"/>
        </a:p>
      </dsp:txBody>
      <dsp:txXfrm>
        <a:off x="4709746" y="311214"/>
        <a:ext cx="2747605" cy="1490063"/>
      </dsp:txXfrm>
    </dsp:sp>
    <dsp:sp modelId="{8EE03605-4A11-4390-8CC3-05E618564FD9}">
      <dsp:nvSpPr>
        <dsp:cNvPr id="0" name=""/>
        <dsp:cNvSpPr/>
      </dsp:nvSpPr>
      <dsp:spPr>
        <a:xfrm>
          <a:off x="7129020" y="3251378"/>
          <a:ext cx="3436994" cy="2599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Люблино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5 образовательных комплексов,</a:t>
          </a:r>
          <a:br>
            <a:rPr lang="ru-RU" sz="1800" kern="1200" dirty="0" smtClean="0"/>
          </a:br>
          <a:r>
            <a:rPr lang="ru-RU" sz="1800" kern="1200" dirty="0" smtClean="0"/>
            <a:t>1 частная школа,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1 колледж</a:t>
          </a:r>
          <a:endParaRPr lang="ru-RU" sz="1800" kern="1200" dirty="0"/>
        </a:p>
      </dsp:txBody>
      <dsp:txXfrm>
        <a:off x="7632356" y="3632135"/>
        <a:ext cx="2430322" cy="1838459"/>
      </dsp:txXfrm>
    </dsp:sp>
    <dsp:sp modelId="{122D4CA7-9463-4795-A887-EEE01C37EFFB}">
      <dsp:nvSpPr>
        <dsp:cNvPr id="0" name=""/>
        <dsp:cNvSpPr/>
      </dsp:nvSpPr>
      <dsp:spPr>
        <a:xfrm>
          <a:off x="1655051" y="3323885"/>
          <a:ext cx="3387190" cy="2396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Рязанский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</a:t>
          </a:r>
          <a:r>
            <a:rPr lang="ru-RU" sz="1600" kern="1200" dirty="0" smtClean="0"/>
            <a:t>образовательный комплекс</a:t>
          </a:r>
          <a:endParaRPr lang="ru-RU" sz="1600" kern="1200" dirty="0"/>
        </a:p>
      </dsp:txBody>
      <dsp:txXfrm>
        <a:off x="2151093" y="3674885"/>
        <a:ext cx="2395106" cy="16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4F30A-939D-4947-B183-90B59A5A9FCD}">
      <dsp:nvSpPr>
        <dsp:cNvPr id="0" name=""/>
        <dsp:cNvSpPr/>
      </dsp:nvSpPr>
      <dsp:spPr>
        <a:xfrm>
          <a:off x="4217156" y="1473956"/>
          <a:ext cx="3671962" cy="36719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sz="4000" kern="1200" dirty="0"/>
        </a:p>
      </dsp:txBody>
      <dsp:txXfrm>
        <a:off x="4754902" y="2011702"/>
        <a:ext cx="2596470" cy="2596470"/>
      </dsp:txXfrm>
    </dsp:sp>
    <dsp:sp modelId="{6EF917C7-68EF-478D-8FA3-700B04D86FA7}">
      <dsp:nvSpPr>
        <dsp:cNvPr id="0" name=""/>
        <dsp:cNvSpPr/>
      </dsp:nvSpPr>
      <dsp:spPr>
        <a:xfrm>
          <a:off x="5135146" y="655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имени Маршала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В.И. Чуйкова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269528"/>
        <a:ext cx="1298235" cy="1298235"/>
      </dsp:txXfrm>
    </dsp:sp>
    <dsp:sp modelId="{2887F66F-636D-4604-B226-298F9079E5C2}">
      <dsp:nvSpPr>
        <dsp:cNvPr id="0" name=""/>
        <dsp:cNvSpPr/>
      </dsp:nvSpPr>
      <dsp:spPr>
        <a:xfrm>
          <a:off x="7206066" y="1196301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4939" y="1465174"/>
        <a:ext cx="1298235" cy="1298235"/>
      </dsp:txXfrm>
    </dsp:sp>
    <dsp:sp modelId="{129C47A1-8148-4F05-A62C-ACF39222F42F}">
      <dsp:nvSpPr>
        <dsp:cNvPr id="0" name=""/>
        <dsp:cNvSpPr/>
      </dsp:nvSpPr>
      <dsp:spPr>
        <a:xfrm>
          <a:off x="7206066" y="3587593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«Кузьминки»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4939" y="3856466"/>
        <a:ext cx="1298235" cy="1298235"/>
      </dsp:txXfrm>
    </dsp:sp>
    <dsp:sp modelId="{F5D5D103-33E7-48EB-AFFF-3BF3CC61C3FB}">
      <dsp:nvSpPr>
        <dsp:cNvPr id="0" name=""/>
        <dsp:cNvSpPr/>
      </dsp:nvSpPr>
      <dsp:spPr>
        <a:xfrm>
          <a:off x="5135146" y="4783239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5052112"/>
        <a:ext cx="1298235" cy="1298235"/>
      </dsp:txXfrm>
    </dsp:sp>
    <dsp:sp modelId="{63D56491-188A-49A0-B7A4-E70B9C69C232}">
      <dsp:nvSpPr>
        <dsp:cNvPr id="0" name=""/>
        <dsp:cNvSpPr/>
      </dsp:nvSpPr>
      <dsp:spPr>
        <a:xfrm>
          <a:off x="3064227" y="3587593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3100" y="3856466"/>
        <a:ext cx="1298235" cy="1298235"/>
      </dsp:txXfrm>
    </dsp:sp>
    <dsp:sp modelId="{F34B91DA-43A9-40EE-A8D2-30DF7DED2999}">
      <dsp:nvSpPr>
        <dsp:cNvPr id="0" name=""/>
        <dsp:cNvSpPr/>
      </dsp:nvSpPr>
      <dsp:spPr>
        <a:xfrm>
          <a:off x="3064227" y="1196301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3100" y="1465174"/>
        <a:ext cx="1298235" cy="129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DEB8-0EF2-45E8-A40B-CB8981210ED9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4CC7-EA6B-4C14-B31B-BB14C1E7F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 ветераны – это живые герои, те, кто прошел суровыми дорогами войны, кто смотрел в глаза смерти, кто пережил страшные испытания.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сегодня они активно участвуют  в  формировании воспитательной системы школы. Ветераны - незаменимые участники школьной жизни: они участвуют в проведении уроков Мужества, тематических музейных уроков и классных часов, ведут просветительскую работу, руководят кружками и секциями в  школах.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4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Значимое место в системе патриотического воспитания заняли кадетские классы. Юные кадеты – воплощение воинской чести и доблести.  Продолжателями традиций кадетского воспитания на Юго-Востоке города являются Московский Казачий кадетский корпус имени М.А. Шолохова и  38 кадетских класса, открытых на базе 14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9884971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3926586"/>
              </p:ext>
            </p:extLst>
          </p:nvPr>
        </p:nvGraphicFramePr>
        <p:xfrm>
          <a:off x="0" y="64721"/>
          <a:ext cx="12106275" cy="66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02049"/>
              </p:ext>
            </p:extLst>
          </p:nvPr>
        </p:nvGraphicFramePr>
        <p:xfrm>
          <a:off x="116115" y="62189"/>
          <a:ext cx="11977031" cy="6922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544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534825">
                  <a:extLst>
                    <a:ext uri="{9D8B030D-6E8A-4147-A177-3AD203B41FA5}">
                      <a16:colId xmlns:a16="http://schemas.microsoft.com/office/drawing/2014/main" val="2499669256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3588798562"/>
                    </a:ext>
                  </a:extLst>
                </a:gridCol>
                <a:gridCol w="926296">
                  <a:extLst>
                    <a:ext uri="{9D8B030D-6E8A-4147-A177-3AD203B41FA5}">
                      <a16:colId xmlns:a16="http://schemas.microsoft.com/office/drawing/2014/main" val="3765616331"/>
                    </a:ext>
                  </a:extLst>
                </a:gridCol>
                <a:gridCol w="1700675">
                  <a:extLst>
                    <a:ext uri="{9D8B030D-6E8A-4147-A177-3AD203B41FA5}">
                      <a16:colId xmlns:a16="http://schemas.microsoft.com/office/drawing/2014/main" val="2601125475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val="2196026691"/>
                    </a:ext>
                  </a:extLst>
                </a:gridCol>
                <a:gridCol w="1830148">
                  <a:extLst>
                    <a:ext uri="{9D8B030D-6E8A-4147-A177-3AD203B41FA5}">
                      <a16:colId xmlns:a16="http://schemas.microsoft.com/office/drawing/2014/main" val="1837243328"/>
                    </a:ext>
                  </a:extLst>
                </a:gridCol>
                <a:gridCol w="1885117">
                  <a:extLst>
                    <a:ext uri="{9D8B030D-6E8A-4147-A177-3AD203B41FA5}">
                      <a16:colId xmlns:a16="http://schemas.microsoft.com/office/drawing/2014/main" val="657723331"/>
                    </a:ext>
                  </a:extLst>
                </a:gridCol>
              </a:tblGrid>
              <a:tr h="356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зданий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 для дошкольников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сотрудников,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обучающихся и воспитанников,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обучающихся,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воспитанников,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119106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  <a:p>
                      <a:pPr lvl="0" algn="l" fontAlgn="b"/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Волгоградский проспект, д.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 корп. 4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Поляткова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Мария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Анатольевна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4779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1668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12750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имени Маршала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Зеленодольская, д. 32, корп. 6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</a:t>
                      </a:r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Инглези Алла Александровна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6525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4661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112046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 Зеленодольская,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33, корп. 3</a:t>
                      </a:r>
                    </a:p>
                    <a:p>
                      <a:pPr lvl="0" algn="l" fontAlgn="b"/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Малышева Лариса Юрьевна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3524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5303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Есенинский бульвар, дом 14, корпус 2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Шестырева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Надежда Петровна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100455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Москва, Окская улица, дом 16, корпус 3 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Шелухин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Юрий Геннадиевич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ул. Фёдора Полетаева, д.2, корп.7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Табаков Николай Александрович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1375</a:t>
                      </a:r>
                      <a:b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студенты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21112"/>
              </p:ext>
            </p:extLst>
          </p:nvPr>
        </p:nvGraphicFramePr>
        <p:xfrm>
          <a:off x="157304" y="70427"/>
          <a:ext cx="11845226" cy="6696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708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19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Внебюджетная деятельность, % (доля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общем объеме финансирования за 2019 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контингента доп. образованием,%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учителей, 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(2019 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 воспитателей,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(2019г.)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115509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Маршала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66,8</a:t>
                      </a:r>
                      <a:endParaRPr lang="ru-RU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112,5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10,7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68,3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101,6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66,4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16244"/>
              </p:ext>
            </p:extLst>
          </p:nvPr>
        </p:nvGraphicFramePr>
        <p:xfrm>
          <a:off x="157304" y="70427"/>
          <a:ext cx="11937715" cy="6687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1688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172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1927477984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3492330713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итогам 2018-2019 учебного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общегородских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581466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Курчатовский проект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Кадетский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60149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</a:t>
                      </a:r>
                      <a:b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Маршала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Грант</a:t>
                      </a:r>
                    </a:p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степени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Грант</a:t>
                      </a: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степени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2" y="174566"/>
            <a:ext cx="4968239" cy="372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4" y="174566"/>
            <a:ext cx="6708371" cy="447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4" y="3130796"/>
            <a:ext cx="4818614" cy="361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60" y="3614892"/>
            <a:ext cx="6770337" cy="312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9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708"/>
            <a:ext cx="12192000" cy="9143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93" y="1860343"/>
            <a:ext cx="5057613" cy="283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7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756" y="232756"/>
            <a:ext cx="7155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«МОСКОВСКАЯ ЭЛЕКТРОННАЯ ШКОЛА»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56" y="4534632"/>
            <a:ext cx="6787863" cy="2310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756" y="691507"/>
            <a:ext cx="1153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Проект был запущен в ряде «пилотных» школ еще в 2016 году. В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рамках проекта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во всех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московских образовательных организациях будет сформирована единая электронная образовательная среда, включающая новейшее оборудование и специально разработанное для проекта программное обеспечение. В московских школах обновят устаревшую IT-инфраструктуру. Неотъемлемой частью проекта является общегородской электронный журнал и дневник, общегородская библиотека электронных образовательных материалов, библиотека электронных сценариев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уроков. На текущий момент к проекту подключено 559 московских школ, оборудовано 6158 технологичных класса. 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241133" y="2336071"/>
            <a:ext cx="3724275" cy="1863203"/>
            <a:chOff x="4114800" y="2365897"/>
            <a:chExt cx="3724275" cy="1863203"/>
          </a:xfrm>
        </p:grpSpPr>
        <p:sp>
          <p:nvSpPr>
            <p:cNvPr id="6" name="TextBox 5"/>
            <p:cNvSpPr txBox="1"/>
            <p:nvPr/>
          </p:nvSpPr>
          <p:spPr>
            <a:xfrm>
              <a:off x="4343398" y="2365897"/>
              <a:ext cx="3316779" cy="1846659"/>
            </a:xfrm>
            <a:prstGeom prst="rect">
              <a:avLst/>
            </a:prstGeom>
            <a:noFill/>
            <a:ln w="31750"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Главная цель проекта </a:t>
              </a:r>
              <a:r>
                <a:rPr lang="ru-RU" dirty="0" smtClean="0"/>
                <a:t>- эффективно </a:t>
              </a:r>
              <a:r>
                <a:rPr lang="ru-RU" dirty="0"/>
                <a:t>использовать современные IT-инфраструктуры для улучшения качества школьного образования. 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114800" y="2371725"/>
              <a:ext cx="3724275" cy="1857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65408" y="236589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1129" y="2336071"/>
            <a:ext cx="7524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Удобные готовые сценарии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уроков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«Электронные учебники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dirty="0" smtClean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и дневник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Быстрый </a:t>
            </a: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надежный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</a:t>
            </a: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</a:t>
            </a:r>
            <a:r>
              <a:rPr lang="en-US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панели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Ноутбуки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398162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1577</TotalTime>
  <Words>766</Words>
  <Application>Microsoft Office PowerPoint</Application>
  <PresentationFormat>Широкоэкранный</PresentationFormat>
  <Paragraphs>192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Corbel</vt:lpstr>
      <vt:lpstr>Impact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Посохов</dc:creator>
  <cp:lastModifiedBy>user</cp:lastModifiedBy>
  <cp:revision>67</cp:revision>
  <cp:lastPrinted>2019-03-19T12:17:50Z</cp:lastPrinted>
  <dcterms:created xsi:type="dcterms:W3CDTF">2016-03-14T17:44:25Z</dcterms:created>
  <dcterms:modified xsi:type="dcterms:W3CDTF">2020-03-13T13:02:53Z</dcterms:modified>
</cp:coreProperties>
</file>